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8" r:id="rId29"/>
    <p:sldId id="285" r:id="rId30"/>
    <p:sldId id="286" r:id="rId31"/>
    <p:sldId id="287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MYOCARDIAL INFARCTION</a:t>
            </a: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7" y="642937"/>
            <a:ext cx="8161734" cy="55006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6820"/>
            <a:ext cx="9144000" cy="63490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/>
          </a:bodyPr>
          <a:lstStyle/>
          <a:p>
            <a:r>
              <a:rPr lang="en-IN" sz="4800" dirty="0" smtClean="0"/>
              <a:t>SPECIFIC LEARNING OBJECTIVES</a:t>
            </a:r>
            <a:endParaRPr lang="en-IN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7010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3622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MUST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NICE TO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DESIRE TO KNOW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PATHOPHYSIOLOGY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DIAGNOSTIC EVALUATION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INTRODUCTION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CAUSES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COMPLICATION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NURSING PROCESS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</a:t>
                      </a:r>
                      <a:r>
                        <a:rPr lang="en-IN" baseline="0" dirty="0" smtClean="0"/>
                        <a:t> MANIFESTATIONS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0" y="642937"/>
            <a:ext cx="7875984" cy="58489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390" y="642937"/>
            <a:ext cx="7893843" cy="58489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0" y="553640"/>
            <a:ext cx="8018859" cy="593824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445" y="642937"/>
            <a:ext cx="8152804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29625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69</Words>
  <Application>Microsoft Office PowerPoint</Application>
  <PresentationFormat>On-screen Show (4:3)</PresentationFormat>
  <Paragraphs>21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SPECIFIC LEARNING 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1</cp:revision>
  <dcterms:created xsi:type="dcterms:W3CDTF">2022-09-01T16:04:35Z</dcterms:created>
  <dcterms:modified xsi:type="dcterms:W3CDTF">2022-09-28T19:30:28Z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